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7" autoAdjust="0"/>
  </p:normalViewPr>
  <p:slideViewPr>
    <p:cSldViewPr>
      <p:cViewPr varScale="1">
        <p:scale>
          <a:sx n="74" d="100"/>
          <a:sy n="74" d="100"/>
        </p:scale>
        <p:origin x="60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7" d="100"/>
          <a:sy n="87" d="100"/>
        </p:scale>
        <p:origin x="279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xmlns="" id="{4D3E8776-AB09-4EDC-BA1D-EF4E5378F24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xmlns="" id="{EC0ED28E-E00B-48F0-8DCE-0A0CDD4EA5D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D1730A-0A11-42E7-8CE9-6123E48B2DB5}" type="datetimeFigureOut">
              <a:rPr lang="tr-TR" smtClean="0"/>
              <a:t>15.04.2020</a:t>
            </a:fld>
            <a:endParaRPr lang="tr-TR"/>
          </a:p>
        </p:txBody>
      </p:sp>
      <p:sp>
        <p:nvSpPr>
          <p:cNvPr id="4" name="Alt Bilgi Yer Tutucusu 3">
            <a:extLst>
              <a:ext uri="{FF2B5EF4-FFF2-40B4-BE49-F238E27FC236}">
                <a16:creationId xmlns:a16="http://schemas.microsoft.com/office/drawing/2014/main" xmlns="" id="{C7EB4F14-AF67-4617-94A3-B44E02F469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a:extLst>
              <a:ext uri="{FF2B5EF4-FFF2-40B4-BE49-F238E27FC236}">
                <a16:creationId xmlns:a16="http://schemas.microsoft.com/office/drawing/2014/main" xmlns="" id="{B1031D0F-BB1A-45A1-BB38-B8B30A1B3E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A86F970-FFD7-4C47-8F4E-4A357BFA8F9B}" type="slidenum">
              <a:rPr lang="tr-TR" smtClean="0"/>
              <a:t>‹#›</a:t>
            </a:fld>
            <a:endParaRPr lang="tr-TR"/>
          </a:p>
        </p:txBody>
      </p:sp>
    </p:spTree>
    <p:extLst>
      <p:ext uri="{BB962C8B-B14F-4D97-AF65-F5344CB8AC3E}">
        <p14:creationId xmlns:p14="http://schemas.microsoft.com/office/powerpoint/2010/main" val="12275735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4" descr="sunu">
            <a:extLst>
              <a:ext uri="{FF2B5EF4-FFF2-40B4-BE49-F238E27FC236}">
                <a16:creationId xmlns:a16="http://schemas.microsoft.com/office/drawing/2014/main" xmlns="" id="{7487D298-1B85-4809-8876-81D3304E2AC4}"/>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xmlns="" id="{BC37AB5C-7F07-47D8-A788-722AAEF2B7EA}"/>
              </a:ext>
            </a:extLst>
          </p:cNvPr>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a:extLst>
              <a:ext uri="{FF2B5EF4-FFF2-40B4-BE49-F238E27FC236}">
                <a16:creationId xmlns:a16="http://schemas.microsoft.com/office/drawing/2014/main" xmlns="" id="{E335F604-7929-4CDE-8A84-087B8DAF0D5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a:extLst>
              <a:ext uri="{FF2B5EF4-FFF2-40B4-BE49-F238E27FC236}">
                <a16:creationId xmlns:a16="http://schemas.microsoft.com/office/drawing/2014/main" xmlns="" id="{2D46F884-D715-4ED2-875E-08FBCF8ADFA7}"/>
              </a:ext>
            </a:extLst>
          </p:cNvPr>
          <p:cNvSpPr>
            <a:spLocks noGrp="1"/>
          </p:cNvSpPr>
          <p:nvPr>
            <p:ph type="dt" sz="half" idx="10"/>
          </p:nvPr>
        </p:nvSpPr>
        <p:spPr/>
        <p:txBody>
          <a:bodyPr/>
          <a:lstStyle>
            <a:lvl1pPr>
              <a:defRPr/>
            </a:lvl1pPr>
          </a:lstStyle>
          <a:p>
            <a:endParaRPr lang="tr-TR" altLang="tr-TR"/>
          </a:p>
        </p:txBody>
      </p:sp>
      <p:sp>
        <p:nvSpPr>
          <p:cNvPr id="5" name="Alt Bilgi Yer Tutucusu 4">
            <a:extLst>
              <a:ext uri="{FF2B5EF4-FFF2-40B4-BE49-F238E27FC236}">
                <a16:creationId xmlns:a16="http://schemas.microsoft.com/office/drawing/2014/main" xmlns="" id="{A4BE28AE-7438-4147-A44D-FD6BBB5AF783}"/>
              </a:ext>
            </a:extLst>
          </p:cNvPr>
          <p:cNvSpPr>
            <a:spLocks noGrp="1"/>
          </p:cNvSpPr>
          <p:nvPr>
            <p:ph type="ftr" sz="quarter" idx="11"/>
          </p:nvPr>
        </p:nvSpPr>
        <p:spPr/>
        <p:txBody>
          <a:bodyPr/>
          <a:lstStyle>
            <a:lvl1pPr>
              <a:defRPr/>
            </a:lvl1pPr>
          </a:lstStyle>
          <a:p>
            <a:endParaRPr lang="tr-TR" altLang="tr-TR"/>
          </a:p>
        </p:txBody>
      </p:sp>
      <p:sp>
        <p:nvSpPr>
          <p:cNvPr id="6" name="Slayt Numarası Yer Tutucusu 5">
            <a:extLst>
              <a:ext uri="{FF2B5EF4-FFF2-40B4-BE49-F238E27FC236}">
                <a16:creationId xmlns:a16="http://schemas.microsoft.com/office/drawing/2014/main" xmlns="" id="{FF8D3C9B-FEDD-4309-A91C-9CA1AC6827F8}"/>
              </a:ext>
            </a:extLst>
          </p:cNvPr>
          <p:cNvSpPr>
            <a:spLocks noGrp="1"/>
          </p:cNvSpPr>
          <p:nvPr>
            <p:ph type="sldNum" sz="quarter" idx="12"/>
          </p:nvPr>
        </p:nvSpPr>
        <p:spPr/>
        <p:txBody>
          <a:bodyPr/>
          <a:lstStyle>
            <a:lvl1pPr>
              <a:defRPr/>
            </a:lvl1pPr>
          </a:lstStyle>
          <a:p>
            <a:fld id="{7CAA2947-FA5D-453E-83C0-691EA497C3A3}" type="slidenum">
              <a:rPr lang="tr-TR" altLang="tr-TR"/>
              <a:pPr/>
              <a:t>‹#›</a:t>
            </a:fld>
            <a:endParaRPr lang="tr-TR" altLang="tr-TR"/>
          </a:p>
        </p:txBody>
      </p:sp>
    </p:spTree>
    <p:extLst>
      <p:ext uri="{BB962C8B-B14F-4D97-AF65-F5344CB8AC3E}">
        <p14:creationId xmlns:p14="http://schemas.microsoft.com/office/powerpoint/2010/main" val="2530986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4" descr="sunu">
            <a:extLst>
              <a:ext uri="{FF2B5EF4-FFF2-40B4-BE49-F238E27FC236}">
                <a16:creationId xmlns:a16="http://schemas.microsoft.com/office/drawing/2014/main" xmlns="" id="{88F26E1D-B5D5-467D-A732-7F9CA8F46E27}"/>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xmlns="" id="{2D9801B3-D8C9-443D-AFA1-C8E352C699AD}"/>
              </a:ext>
            </a:extLst>
          </p:cNvPr>
          <p:cNvSpPr>
            <a:spLocks noGrp="1"/>
          </p:cNvSpPr>
          <p:nvPr>
            <p:ph type="title"/>
          </p:nvPr>
        </p:nvSpPr>
        <p:spPr/>
        <p:txBody>
          <a:bodyPr/>
          <a:lstStyle/>
          <a:p>
            <a:r>
              <a:rPr lang="tr-TR" smtClean="0"/>
              <a:t>Asıl başlık stili için tıklatın</a:t>
            </a:r>
            <a:endParaRPr lang="tr-TR"/>
          </a:p>
        </p:txBody>
      </p:sp>
      <p:sp>
        <p:nvSpPr>
          <p:cNvPr id="3" name="Dikey Metin Yer Tutucusu 2">
            <a:extLst>
              <a:ext uri="{FF2B5EF4-FFF2-40B4-BE49-F238E27FC236}">
                <a16:creationId xmlns:a16="http://schemas.microsoft.com/office/drawing/2014/main" xmlns="" id="{9212BA58-6D5E-45A1-8BB2-B58B764336DF}"/>
              </a:ext>
            </a:extLst>
          </p:cNvPr>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a:extLst>
              <a:ext uri="{FF2B5EF4-FFF2-40B4-BE49-F238E27FC236}">
                <a16:creationId xmlns:a16="http://schemas.microsoft.com/office/drawing/2014/main" xmlns="" id="{FD7FAAEB-FF59-4AF9-B9AB-AEEDBF0FA107}"/>
              </a:ext>
            </a:extLst>
          </p:cNvPr>
          <p:cNvSpPr>
            <a:spLocks noGrp="1"/>
          </p:cNvSpPr>
          <p:nvPr>
            <p:ph type="dt" sz="half" idx="10"/>
          </p:nvPr>
        </p:nvSpPr>
        <p:spPr/>
        <p:txBody>
          <a:bodyPr/>
          <a:lstStyle>
            <a:lvl1pPr>
              <a:defRPr/>
            </a:lvl1pPr>
          </a:lstStyle>
          <a:p>
            <a:endParaRPr lang="tr-TR" altLang="tr-TR"/>
          </a:p>
        </p:txBody>
      </p:sp>
      <p:sp>
        <p:nvSpPr>
          <p:cNvPr id="5" name="Alt Bilgi Yer Tutucusu 4">
            <a:extLst>
              <a:ext uri="{FF2B5EF4-FFF2-40B4-BE49-F238E27FC236}">
                <a16:creationId xmlns:a16="http://schemas.microsoft.com/office/drawing/2014/main" xmlns="" id="{6A03263D-EBFC-4F3E-85B8-443336C1AA6C}"/>
              </a:ext>
            </a:extLst>
          </p:cNvPr>
          <p:cNvSpPr>
            <a:spLocks noGrp="1"/>
          </p:cNvSpPr>
          <p:nvPr>
            <p:ph type="ftr" sz="quarter" idx="11"/>
          </p:nvPr>
        </p:nvSpPr>
        <p:spPr/>
        <p:txBody>
          <a:bodyPr/>
          <a:lstStyle>
            <a:lvl1pPr>
              <a:defRPr/>
            </a:lvl1pPr>
          </a:lstStyle>
          <a:p>
            <a:endParaRPr lang="tr-TR" altLang="tr-TR"/>
          </a:p>
        </p:txBody>
      </p:sp>
      <p:sp>
        <p:nvSpPr>
          <p:cNvPr id="6" name="Slayt Numarası Yer Tutucusu 5">
            <a:extLst>
              <a:ext uri="{FF2B5EF4-FFF2-40B4-BE49-F238E27FC236}">
                <a16:creationId xmlns:a16="http://schemas.microsoft.com/office/drawing/2014/main" xmlns="" id="{65D55F20-03AF-4AD6-857E-596F2A931DB3}"/>
              </a:ext>
            </a:extLst>
          </p:cNvPr>
          <p:cNvSpPr>
            <a:spLocks noGrp="1"/>
          </p:cNvSpPr>
          <p:nvPr>
            <p:ph type="sldNum" sz="quarter" idx="12"/>
          </p:nvPr>
        </p:nvSpPr>
        <p:spPr/>
        <p:txBody>
          <a:bodyPr/>
          <a:lstStyle>
            <a:lvl1pPr>
              <a:defRPr/>
            </a:lvl1pPr>
          </a:lstStyle>
          <a:p>
            <a:fld id="{6E67DD90-68E9-4A4B-ABDD-0E8BBEF178D2}" type="slidenum">
              <a:rPr lang="tr-TR" altLang="tr-TR"/>
              <a:pPr/>
              <a:t>‹#›</a:t>
            </a:fld>
            <a:endParaRPr lang="tr-TR" altLang="tr-TR"/>
          </a:p>
        </p:txBody>
      </p:sp>
    </p:spTree>
    <p:extLst>
      <p:ext uri="{BB962C8B-B14F-4D97-AF65-F5344CB8AC3E}">
        <p14:creationId xmlns:p14="http://schemas.microsoft.com/office/powerpoint/2010/main" val="1872628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4" descr="sunu">
            <a:extLst>
              <a:ext uri="{FF2B5EF4-FFF2-40B4-BE49-F238E27FC236}">
                <a16:creationId xmlns:a16="http://schemas.microsoft.com/office/drawing/2014/main" xmlns="" id="{5C8FEA4F-139E-4BFA-9857-260A0F744E7C}"/>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Dikey Başlık 1">
            <a:extLst>
              <a:ext uri="{FF2B5EF4-FFF2-40B4-BE49-F238E27FC236}">
                <a16:creationId xmlns:a16="http://schemas.microsoft.com/office/drawing/2014/main" xmlns="" id="{F60D4DFA-8B07-484B-89F1-D97C917C1B9D}"/>
              </a:ext>
            </a:extLst>
          </p:cNvPr>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a:extLst>
              <a:ext uri="{FF2B5EF4-FFF2-40B4-BE49-F238E27FC236}">
                <a16:creationId xmlns:a16="http://schemas.microsoft.com/office/drawing/2014/main" xmlns="" id="{6407E197-D18E-4AAA-98CB-38D89A2A056D}"/>
              </a:ext>
            </a:extLst>
          </p:cNvPr>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a:extLst>
              <a:ext uri="{FF2B5EF4-FFF2-40B4-BE49-F238E27FC236}">
                <a16:creationId xmlns:a16="http://schemas.microsoft.com/office/drawing/2014/main" xmlns="" id="{B0C9DE15-502A-4510-8FD4-702426956D5B}"/>
              </a:ext>
            </a:extLst>
          </p:cNvPr>
          <p:cNvSpPr>
            <a:spLocks noGrp="1"/>
          </p:cNvSpPr>
          <p:nvPr>
            <p:ph type="dt" sz="half" idx="10"/>
          </p:nvPr>
        </p:nvSpPr>
        <p:spPr/>
        <p:txBody>
          <a:bodyPr/>
          <a:lstStyle>
            <a:lvl1pPr>
              <a:defRPr/>
            </a:lvl1pPr>
          </a:lstStyle>
          <a:p>
            <a:endParaRPr lang="tr-TR" altLang="tr-TR"/>
          </a:p>
        </p:txBody>
      </p:sp>
      <p:sp>
        <p:nvSpPr>
          <p:cNvPr id="5" name="Alt Bilgi Yer Tutucusu 4">
            <a:extLst>
              <a:ext uri="{FF2B5EF4-FFF2-40B4-BE49-F238E27FC236}">
                <a16:creationId xmlns:a16="http://schemas.microsoft.com/office/drawing/2014/main" xmlns="" id="{AF428F35-1D3B-46A8-B02C-CB5D1125A4A0}"/>
              </a:ext>
            </a:extLst>
          </p:cNvPr>
          <p:cNvSpPr>
            <a:spLocks noGrp="1"/>
          </p:cNvSpPr>
          <p:nvPr>
            <p:ph type="ftr" sz="quarter" idx="11"/>
          </p:nvPr>
        </p:nvSpPr>
        <p:spPr/>
        <p:txBody>
          <a:bodyPr/>
          <a:lstStyle>
            <a:lvl1pPr>
              <a:defRPr/>
            </a:lvl1pPr>
          </a:lstStyle>
          <a:p>
            <a:endParaRPr lang="tr-TR" altLang="tr-TR"/>
          </a:p>
        </p:txBody>
      </p:sp>
      <p:sp>
        <p:nvSpPr>
          <p:cNvPr id="6" name="Slayt Numarası Yer Tutucusu 5">
            <a:extLst>
              <a:ext uri="{FF2B5EF4-FFF2-40B4-BE49-F238E27FC236}">
                <a16:creationId xmlns:a16="http://schemas.microsoft.com/office/drawing/2014/main" xmlns="" id="{4DCC5110-F755-4AD6-805D-EAA8F7CED855}"/>
              </a:ext>
            </a:extLst>
          </p:cNvPr>
          <p:cNvSpPr>
            <a:spLocks noGrp="1"/>
          </p:cNvSpPr>
          <p:nvPr>
            <p:ph type="sldNum" sz="quarter" idx="12"/>
          </p:nvPr>
        </p:nvSpPr>
        <p:spPr/>
        <p:txBody>
          <a:bodyPr/>
          <a:lstStyle>
            <a:lvl1pPr>
              <a:defRPr/>
            </a:lvl1pPr>
          </a:lstStyle>
          <a:p>
            <a:fld id="{55CA82F0-B3AF-4CB7-97F8-ACD6140A6373}" type="slidenum">
              <a:rPr lang="tr-TR" altLang="tr-TR"/>
              <a:pPr/>
              <a:t>‹#›</a:t>
            </a:fld>
            <a:endParaRPr lang="tr-TR" altLang="tr-TR"/>
          </a:p>
        </p:txBody>
      </p:sp>
    </p:spTree>
    <p:extLst>
      <p:ext uri="{BB962C8B-B14F-4D97-AF65-F5344CB8AC3E}">
        <p14:creationId xmlns:p14="http://schemas.microsoft.com/office/powerpoint/2010/main" val="3247843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4" descr="sunu">
            <a:extLst>
              <a:ext uri="{FF2B5EF4-FFF2-40B4-BE49-F238E27FC236}">
                <a16:creationId xmlns:a16="http://schemas.microsoft.com/office/drawing/2014/main" xmlns="" id="{9B78E955-A148-4354-AE04-7503133F7353}"/>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xmlns="" id="{42D4F82A-8FE9-41CF-A790-97BBBD58FF37}"/>
              </a:ext>
            </a:extLst>
          </p:cNvPr>
          <p:cNvSpPr>
            <a:spLocks noGrp="1"/>
          </p:cNvSpPr>
          <p:nvPr>
            <p:ph type="title"/>
          </p:nvPr>
        </p:nvSpPr>
        <p:spPr/>
        <p:txBody>
          <a:bodyPr/>
          <a:lstStyle/>
          <a:p>
            <a:r>
              <a:rPr lang="tr-TR" smtClean="0"/>
              <a:t>Asıl başlık stili için tıklatın</a:t>
            </a:r>
            <a:endParaRPr lang="tr-TR"/>
          </a:p>
        </p:txBody>
      </p:sp>
      <p:sp>
        <p:nvSpPr>
          <p:cNvPr id="3" name="İçerik Yer Tutucusu 2">
            <a:extLst>
              <a:ext uri="{FF2B5EF4-FFF2-40B4-BE49-F238E27FC236}">
                <a16:creationId xmlns:a16="http://schemas.microsoft.com/office/drawing/2014/main" xmlns="" id="{16F19FC7-2638-4BB7-A0CC-8A82FB887288}"/>
              </a:ext>
            </a:extLst>
          </p:cNvPr>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a:extLst>
              <a:ext uri="{FF2B5EF4-FFF2-40B4-BE49-F238E27FC236}">
                <a16:creationId xmlns:a16="http://schemas.microsoft.com/office/drawing/2014/main" xmlns="" id="{DA90686B-8279-46FB-B41F-E98E2231DC81}"/>
              </a:ext>
            </a:extLst>
          </p:cNvPr>
          <p:cNvSpPr>
            <a:spLocks noGrp="1"/>
          </p:cNvSpPr>
          <p:nvPr>
            <p:ph type="dt" sz="half" idx="10"/>
          </p:nvPr>
        </p:nvSpPr>
        <p:spPr/>
        <p:txBody>
          <a:bodyPr/>
          <a:lstStyle>
            <a:lvl1pPr>
              <a:defRPr/>
            </a:lvl1pPr>
          </a:lstStyle>
          <a:p>
            <a:endParaRPr lang="tr-TR" altLang="tr-TR"/>
          </a:p>
        </p:txBody>
      </p:sp>
      <p:sp>
        <p:nvSpPr>
          <p:cNvPr id="5" name="Alt Bilgi Yer Tutucusu 4">
            <a:extLst>
              <a:ext uri="{FF2B5EF4-FFF2-40B4-BE49-F238E27FC236}">
                <a16:creationId xmlns:a16="http://schemas.microsoft.com/office/drawing/2014/main" xmlns="" id="{9FDBFD0C-237B-4504-989F-BF2E7774E579}"/>
              </a:ext>
            </a:extLst>
          </p:cNvPr>
          <p:cNvSpPr>
            <a:spLocks noGrp="1"/>
          </p:cNvSpPr>
          <p:nvPr>
            <p:ph type="ftr" sz="quarter" idx="11"/>
          </p:nvPr>
        </p:nvSpPr>
        <p:spPr/>
        <p:txBody>
          <a:bodyPr/>
          <a:lstStyle>
            <a:lvl1pPr>
              <a:defRPr/>
            </a:lvl1pPr>
          </a:lstStyle>
          <a:p>
            <a:endParaRPr lang="tr-TR" altLang="tr-TR"/>
          </a:p>
        </p:txBody>
      </p:sp>
      <p:sp>
        <p:nvSpPr>
          <p:cNvPr id="6" name="Slayt Numarası Yer Tutucusu 5">
            <a:extLst>
              <a:ext uri="{FF2B5EF4-FFF2-40B4-BE49-F238E27FC236}">
                <a16:creationId xmlns:a16="http://schemas.microsoft.com/office/drawing/2014/main" xmlns="" id="{58678693-2296-4922-804D-9180843CA3E7}"/>
              </a:ext>
            </a:extLst>
          </p:cNvPr>
          <p:cNvSpPr>
            <a:spLocks noGrp="1"/>
          </p:cNvSpPr>
          <p:nvPr>
            <p:ph type="sldNum" sz="quarter" idx="12"/>
          </p:nvPr>
        </p:nvSpPr>
        <p:spPr/>
        <p:txBody>
          <a:bodyPr/>
          <a:lstStyle>
            <a:lvl1pPr>
              <a:defRPr/>
            </a:lvl1pPr>
          </a:lstStyle>
          <a:p>
            <a:fld id="{5FDAFA7B-F565-4E90-89BF-5854C230462A}" type="slidenum">
              <a:rPr lang="tr-TR" altLang="tr-TR"/>
              <a:pPr/>
              <a:t>‹#›</a:t>
            </a:fld>
            <a:endParaRPr lang="tr-TR" altLang="tr-TR"/>
          </a:p>
        </p:txBody>
      </p:sp>
    </p:spTree>
    <p:extLst>
      <p:ext uri="{BB962C8B-B14F-4D97-AF65-F5344CB8AC3E}">
        <p14:creationId xmlns:p14="http://schemas.microsoft.com/office/powerpoint/2010/main" val="1929962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4" descr="sunu">
            <a:extLst>
              <a:ext uri="{FF2B5EF4-FFF2-40B4-BE49-F238E27FC236}">
                <a16:creationId xmlns:a16="http://schemas.microsoft.com/office/drawing/2014/main" xmlns="" id="{44F11540-A512-4E5B-A3F1-95331763FF8E}"/>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xmlns="" id="{747B5DBF-EBBA-480D-A9DC-A7E1021486F1}"/>
              </a:ext>
            </a:extLst>
          </p:cNvPr>
          <p:cNvSpPr>
            <a:spLocks noGrp="1"/>
          </p:cNvSpPr>
          <p:nvPr>
            <p:ph type="title"/>
          </p:nvPr>
        </p:nvSpPr>
        <p:spPr>
          <a:xfrm>
            <a:off x="623888" y="1709738"/>
            <a:ext cx="7886700" cy="2852737"/>
          </a:xfrm>
        </p:spPr>
        <p:txBody>
          <a:bodyPr anchor="b"/>
          <a:lstStyle>
            <a:lvl1pPr>
              <a:defRPr sz="6000"/>
            </a:lvl1pPr>
          </a:lstStyle>
          <a:p>
            <a:r>
              <a:rPr lang="tr-TR" smtClean="0"/>
              <a:t>Asıl başlık stili için tıklatın</a:t>
            </a:r>
            <a:endParaRPr lang="tr-TR"/>
          </a:p>
        </p:txBody>
      </p:sp>
      <p:sp>
        <p:nvSpPr>
          <p:cNvPr id="3" name="Metin Yer Tutucusu 2">
            <a:extLst>
              <a:ext uri="{FF2B5EF4-FFF2-40B4-BE49-F238E27FC236}">
                <a16:creationId xmlns:a16="http://schemas.microsoft.com/office/drawing/2014/main" xmlns="" id="{1C006CE3-0AD1-413F-909C-F58E44CAEEB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Veri Yer Tutucusu 3">
            <a:extLst>
              <a:ext uri="{FF2B5EF4-FFF2-40B4-BE49-F238E27FC236}">
                <a16:creationId xmlns:a16="http://schemas.microsoft.com/office/drawing/2014/main" xmlns="" id="{4EB13188-DE1D-4E11-8057-0402AED49731}"/>
              </a:ext>
            </a:extLst>
          </p:cNvPr>
          <p:cNvSpPr>
            <a:spLocks noGrp="1"/>
          </p:cNvSpPr>
          <p:nvPr>
            <p:ph type="dt" sz="half" idx="10"/>
          </p:nvPr>
        </p:nvSpPr>
        <p:spPr/>
        <p:txBody>
          <a:bodyPr/>
          <a:lstStyle>
            <a:lvl1pPr>
              <a:defRPr/>
            </a:lvl1pPr>
          </a:lstStyle>
          <a:p>
            <a:endParaRPr lang="tr-TR" altLang="tr-TR"/>
          </a:p>
        </p:txBody>
      </p:sp>
      <p:sp>
        <p:nvSpPr>
          <p:cNvPr id="5" name="Alt Bilgi Yer Tutucusu 4">
            <a:extLst>
              <a:ext uri="{FF2B5EF4-FFF2-40B4-BE49-F238E27FC236}">
                <a16:creationId xmlns:a16="http://schemas.microsoft.com/office/drawing/2014/main" xmlns="" id="{E74A2D2F-79BB-400E-AA0F-B8760CBC77BA}"/>
              </a:ext>
            </a:extLst>
          </p:cNvPr>
          <p:cNvSpPr>
            <a:spLocks noGrp="1"/>
          </p:cNvSpPr>
          <p:nvPr>
            <p:ph type="ftr" sz="quarter" idx="11"/>
          </p:nvPr>
        </p:nvSpPr>
        <p:spPr/>
        <p:txBody>
          <a:bodyPr/>
          <a:lstStyle>
            <a:lvl1pPr>
              <a:defRPr/>
            </a:lvl1pPr>
          </a:lstStyle>
          <a:p>
            <a:endParaRPr lang="tr-TR" altLang="tr-TR"/>
          </a:p>
        </p:txBody>
      </p:sp>
      <p:sp>
        <p:nvSpPr>
          <p:cNvPr id="6" name="Slayt Numarası Yer Tutucusu 5">
            <a:extLst>
              <a:ext uri="{FF2B5EF4-FFF2-40B4-BE49-F238E27FC236}">
                <a16:creationId xmlns:a16="http://schemas.microsoft.com/office/drawing/2014/main" xmlns="" id="{769E4D60-8FE9-4979-A580-405515C0EAF7}"/>
              </a:ext>
            </a:extLst>
          </p:cNvPr>
          <p:cNvSpPr>
            <a:spLocks noGrp="1"/>
          </p:cNvSpPr>
          <p:nvPr>
            <p:ph type="sldNum" sz="quarter" idx="12"/>
          </p:nvPr>
        </p:nvSpPr>
        <p:spPr/>
        <p:txBody>
          <a:bodyPr/>
          <a:lstStyle>
            <a:lvl1pPr>
              <a:defRPr/>
            </a:lvl1pPr>
          </a:lstStyle>
          <a:p>
            <a:fld id="{2D72CB6F-A420-4BBF-ACAC-AB0D809A336D}" type="slidenum">
              <a:rPr lang="tr-TR" altLang="tr-TR"/>
              <a:pPr/>
              <a:t>‹#›</a:t>
            </a:fld>
            <a:endParaRPr lang="tr-TR" altLang="tr-TR"/>
          </a:p>
        </p:txBody>
      </p:sp>
    </p:spTree>
    <p:extLst>
      <p:ext uri="{BB962C8B-B14F-4D97-AF65-F5344CB8AC3E}">
        <p14:creationId xmlns:p14="http://schemas.microsoft.com/office/powerpoint/2010/main" val="835200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4" descr="sunu">
            <a:extLst>
              <a:ext uri="{FF2B5EF4-FFF2-40B4-BE49-F238E27FC236}">
                <a16:creationId xmlns:a16="http://schemas.microsoft.com/office/drawing/2014/main" xmlns="" id="{CCAFC7C3-4533-4FB6-8C78-99A4DB9E3D7E}"/>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xmlns="" id="{30FE0336-BADE-47BD-BE6A-990E6F66DC40}"/>
              </a:ext>
            </a:extLst>
          </p:cNvPr>
          <p:cNvSpPr>
            <a:spLocks noGrp="1"/>
          </p:cNvSpPr>
          <p:nvPr>
            <p:ph type="title"/>
          </p:nvPr>
        </p:nvSpPr>
        <p:spPr/>
        <p:txBody>
          <a:bodyPr/>
          <a:lstStyle/>
          <a:p>
            <a:r>
              <a:rPr lang="tr-TR" smtClean="0"/>
              <a:t>Asıl başlık stili için tıklatın</a:t>
            </a:r>
            <a:endParaRPr lang="tr-TR"/>
          </a:p>
        </p:txBody>
      </p:sp>
      <p:sp>
        <p:nvSpPr>
          <p:cNvPr id="3" name="İçerik Yer Tutucusu 2">
            <a:extLst>
              <a:ext uri="{FF2B5EF4-FFF2-40B4-BE49-F238E27FC236}">
                <a16:creationId xmlns:a16="http://schemas.microsoft.com/office/drawing/2014/main" xmlns="" id="{3F923556-F8E4-4F08-A1F2-94F024C0FCA6}"/>
              </a:ext>
            </a:extLst>
          </p:cNvPr>
          <p:cNvSpPr>
            <a:spLocks noGrp="1"/>
          </p:cNvSpPr>
          <p:nvPr>
            <p:ph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a:extLst>
              <a:ext uri="{FF2B5EF4-FFF2-40B4-BE49-F238E27FC236}">
                <a16:creationId xmlns:a16="http://schemas.microsoft.com/office/drawing/2014/main" xmlns="" id="{A3FB7E4D-A16F-488A-B333-8301C72390D0}"/>
              </a:ext>
            </a:extLst>
          </p:cNvPr>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a:extLst>
              <a:ext uri="{FF2B5EF4-FFF2-40B4-BE49-F238E27FC236}">
                <a16:creationId xmlns:a16="http://schemas.microsoft.com/office/drawing/2014/main" xmlns="" id="{59A7BDA5-F376-4683-8C4B-CD8AFEAE35DB}"/>
              </a:ext>
            </a:extLst>
          </p:cNvPr>
          <p:cNvSpPr>
            <a:spLocks noGrp="1"/>
          </p:cNvSpPr>
          <p:nvPr>
            <p:ph type="dt" sz="half" idx="10"/>
          </p:nvPr>
        </p:nvSpPr>
        <p:spPr/>
        <p:txBody>
          <a:bodyPr/>
          <a:lstStyle>
            <a:lvl1pPr>
              <a:defRPr/>
            </a:lvl1pPr>
          </a:lstStyle>
          <a:p>
            <a:endParaRPr lang="tr-TR" altLang="tr-TR"/>
          </a:p>
        </p:txBody>
      </p:sp>
      <p:sp>
        <p:nvSpPr>
          <p:cNvPr id="6" name="Alt Bilgi Yer Tutucusu 5">
            <a:extLst>
              <a:ext uri="{FF2B5EF4-FFF2-40B4-BE49-F238E27FC236}">
                <a16:creationId xmlns:a16="http://schemas.microsoft.com/office/drawing/2014/main" xmlns="" id="{15C91FAC-9B81-4CA7-A8E8-8F116CFF90BA}"/>
              </a:ext>
            </a:extLst>
          </p:cNvPr>
          <p:cNvSpPr>
            <a:spLocks noGrp="1"/>
          </p:cNvSpPr>
          <p:nvPr>
            <p:ph type="ftr" sz="quarter" idx="11"/>
          </p:nvPr>
        </p:nvSpPr>
        <p:spPr/>
        <p:txBody>
          <a:bodyPr/>
          <a:lstStyle>
            <a:lvl1pPr>
              <a:defRPr/>
            </a:lvl1pPr>
          </a:lstStyle>
          <a:p>
            <a:endParaRPr lang="tr-TR" altLang="tr-TR"/>
          </a:p>
        </p:txBody>
      </p:sp>
      <p:sp>
        <p:nvSpPr>
          <p:cNvPr id="7" name="Slayt Numarası Yer Tutucusu 6">
            <a:extLst>
              <a:ext uri="{FF2B5EF4-FFF2-40B4-BE49-F238E27FC236}">
                <a16:creationId xmlns:a16="http://schemas.microsoft.com/office/drawing/2014/main" xmlns="" id="{2C3AE39E-7FA5-490C-9137-88B17FB40CCB}"/>
              </a:ext>
            </a:extLst>
          </p:cNvPr>
          <p:cNvSpPr>
            <a:spLocks noGrp="1"/>
          </p:cNvSpPr>
          <p:nvPr>
            <p:ph type="sldNum" sz="quarter" idx="12"/>
          </p:nvPr>
        </p:nvSpPr>
        <p:spPr/>
        <p:txBody>
          <a:bodyPr/>
          <a:lstStyle>
            <a:lvl1pPr>
              <a:defRPr/>
            </a:lvl1pPr>
          </a:lstStyle>
          <a:p>
            <a:fld id="{E3D0633C-18C6-44E5-9903-E97B7A49D340}" type="slidenum">
              <a:rPr lang="tr-TR" altLang="tr-TR"/>
              <a:pPr/>
              <a:t>‹#›</a:t>
            </a:fld>
            <a:endParaRPr lang="tr-TR" altLang="tr-TR"/>
          </a:p>
        </p:txBody>
      </p:sp>
    </p:spTree>
    <p:extLst>
      <p:ext uri="{BB962C8B-B14F-4D97-AF65-F5344CB8AC3E}">
        <p14:creationId xmlns:p14="http://schemas.microsoft.com/office/powerpoint/2010/main" val="1604363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4" descr="sunu">
            <a:extLst>
              <a:ext uri="{FF2B5EF4-FFF2-40B4-BE49-F238E27FC236}">
                <a16:creationId xmlns:a16="http://schemas.microsoft.com/office/drawing/2014/main" xmlns="" id="{050BA558-371F-47B7-8FA6-502B03CDF3F4}"/>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xmlns="" id="{75389893-28F9-455C-A1FC-27E27109A98A}"/>
              </a:ext>
            </a:extLst>
          </p:cNvPr>
          <p:cNvSpPr>
            <a:spLocks noGrp="1"/>
          </p:cNvSpPr>
          <p:nvPr>
            <p:ph type="title"/>
          </p:nvPr>
        </p:nvSpPr>
        <p:spPr>
          <a:xfrm>
            <a:off x="630238" y="365125"/>
            <a:ext cx="7886700" cy="1325563"/>
          </a:xfrm>
        </p:spPr>
        <p:txBody>
          <a:bodyPr/>
          <a:lstStyle/>
          <a:p>
            <a:r>
              <a:rPr lang="tr-TR" smtClean="0"/>
              <a:t>Asıl başlık stili için tıklatın</a:t>
            </a:r>
            <a:endParaRPr lang="tr-TR"/>
          </a:p>
        </p:txBody>
      </p:sp>
      <p:sp>
        <p:nvSpPr>
          <p:cNvPr id="3" name="Metin Yer Tutucusu 2">
            <a:extLst>
              <a:ext uri="{FF2B5EF4-FFF2-40B4-BE49-F238E27FC236}">
                <a16:creationId xmlns:a16="http://schemas.microsoft.com/office/drawing/2014/main" xmlns="" id="{50662EFB-E91A-4B3A-B747-69A34EF5D445}"/>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a:extLst>
              <a:ext uri="{FF2B5EF4-FFF2-40B4-BE49-F238E27FC236}">
                <a16:creationId xmlns:a16="http://schemas.microsoft.com/office/drawing/2014/main" xmlns="" id="{B7A13075-96FD-4858-A466-15ABF643609F}"/>
              </a:ext>
            </a:extLst>
          </p:cNvPr>
          <p:cNvSpPr>
            <a:spLocks noGrp="1"/>
          </p:cNvSpPr>
          <p:nvPr>
            <p:ph sz="half" idx="2"/>
          </p:nvPr>
        </p:nvSpPr>
        <p:spPr>
          <a:xfrm>
            <a:off x="630238" y="2505075"/>
            <a:ext cx="386873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a:extLst>
              <a:ext uri="{FF2B5EF4-FFF2-40B4-BE49-F238E27FC236}">
                <a16:creationId xmlns:a16="http://schemas.microsoft.com/office/drawing/2014/main" xmlns="" id="{60984A82-D9D3-4F89-9465-A05B70E7DDB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a:extLst>
              <a:ext uri="{FF2B5EF4-FFF2-40B4-BE49-F238E27FC236}">
                <a16:creationId xmlns:a16="http://schemas.microsoft.com/office/drawing/2014/main" xmlns="" id="{087132E1-2F48-4174-8193-87E5C0AE16F1}"/>
              </a:ext>
            </a:extLst>
          </p:cNvPr>
          <p:cNvSpPr>
            <a:spLocks noGrp="1"/>
          </p:cNvSpPr>
          <p:nvPr>
            <p:ph sz="quarter" idx="4"/>
          </p:nvPr>
        </p:nvSpPr>
        <p:spPr>
          <a:xfrm>
            <a:off x="4629150" y="2505075"/>
            <a:ext cx="38877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a:extLst>
              <a:ext uri="{FF2B5EF4-FFF2-40B4-BE49-F238E27FC236}">
                <a16:creationId xmlns:a16="http://schemas.microsoft.com/office/drawing/2014/main" xmlns="" id="{258A4AAA-F04A-482D-8287-F06E79205EB1}"/>
              </a:ext>
            </a:extLst>
          </p:cNvPr>
          <p:cNvSpPr>
            <a:spLocks noGrp="1"/>
          </p:cNvSpPr>
          <p:nvPr>
            <p:ph type="dt" sz="half" idx="10"/>
          </p:nvPr>
        </p:nvSpPr>
        <p:spPr/>
        <p:txBody>
          <a:bodyPr/>
          <a:lstStyle>
            <a:lvl1pPr>
              <a:defRPr/>
            </a:lvl1pPr>
          </a:lstStyle>
          <a:p>
            <a:endParaRPr lang="tr-TR" altLang="tr-TR"/>
          </a:p>
        </p:txBody>
      </p:sp>
      <p:sp>
        <p:nvSpPr>
          <p:cNvPr id="8" name="Alt Bilgi Yer Tutucusu 7">
            <a:extLst>
              <a:ext uri="{FF2B5EF4-FFF2-40B4-BE49-F238E27FC236}">
                <a16:creationId xmlns:a16="http://schemas.microsoft.com/office/drawing/2014/main" xmlns="" id="{05471C06-8301-417F-A2AF-1B2E754EBC94}"/>
              </a:ext>
            </a:extLst>
          </p:cNvPr>
          <p:cNvSpPr>
            <a:spLocks noGrp="1"/>
          </p:cNvSpPr>
          <p:nvPr>
            <p:ph type="ftr" sz="quarter" idx="11"/>
          </p:nvPr>
        </p:nvSpPr>
        <p:spPr/>
        <p:txBody>
          <a:bodyPr/>
          <a:lstStyle>
            <a:lvl1pPr>
              <a:defRPr/>
            </a:lvl1pPr>
          </a:lstStyle>
          <a:p>
            <a:endParaRPr lang="tr-TR" altLang="tr-TR"/>
          </a:p>
        </p:txBody>
      </p:sp>
      <p:sp>
        <p:nvSpPr>
          <p:cNvPr id="9" name="Slayt Numarası Yer Tutucusu 8">
            <a:extLst>
              <a:ext uri="{FF2B5EF4-FFF2-40B4-BE49-F238E27FC236}">
                <a16:creationId xmlns:a16="http://schemas.microsoft.com/office/drawing/2014/main" xmlns="" id="{1B2A6F5A-071A-404C-BF92-792C691066CB}"/>
              </a:ext>
            </a:extLst>
          </p:cNvPr>
          <p:cNvSpPr>
            <a:spLocks noGrp="1"/>
          </p:cNvSpPr>
          <p:nvPr>
            <p:ph type="sldNum" sz="quarter" idx="12"/>
          </p:nvPr>
        </p:nvSpPr>
        <p:spPr/>
        <p:txBody>
          <a:bodyPr/>
          <a:lstStyle>
            <a:lvl1pPr>
              <a:defRPr/>
            </a:lvl1pPr>
          </a:lstStyle>
          <a:p>
            <a:fld id="{8D3AF721-B687-4810-AD40-7C70B07FDF3E}" type="slidenum">
              <a:rPr lang="tr-TR" altLang="tr-TR"/>
              <a:pPr/>
              <a:t>‹#›</a:t>
            </a:fld>
            <a:endParaRPr lang="tr-TR" altLang="tr-TR"/>
          </a:p>
        </p:txBody>
      </p:sp>
    </p:spTree>
    <p:extLst>
      <p:ext uri="{BB962C8B-B14F-4D97-AF65-F5344CB8AC3E}">
        <p14:creationId xmlns:p14="http://schemas.microsoft.com/office/powerpoint/2010/main" val="2791654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1FB983A-9774-46FC-AB7D-63F42A520EF6}"/>
              </a:ext>
            </a:extLst>
          </p:cNvPr>
          <p:cNvSpPr>
            <a:spLocks noGrp="1"/>
          </p:cNvSpPr>
          <p:nvPr>
            <p:ph type="title"/>
          </p:nvPr>
        </p:nvSpPr>
        <p:spPr/>
        <p:txBody>
          <a:bodyPr/>
          <a:lstStyle/>
          <a:p>
            <a:r>
              <a:rPr lang="tr-TR" smtClean="0"/>
              <a:t>Asıl başlık stili için tıklatın</a:t>
            </a:r>
            <a:endParaRPr lang="tr-TR"/>
          </a:p>
        </p:txBody>
      </p:sp>
      <p:sp>
        <p:nvSpPr>
          <p:cNvPr id="3" name="Veri Yer Tutucusu 2">
            <a:extLst>
              <a:ext uri="{FF2B5EF4-FFF2-40B4-BE49-F238E27FC236}">
                <a16:creationId xmlns:a16="http://schemas.microsoft.com/office/drawing/2014/main" xmlns="" id="{56674E93-5FA3-45AB-A711-AED667B253D9}"/>
              </a:ext>
            </a:extLst>
          </p:cNvPr>
          <p:cNvSpPr>
            <a:spLocks noGrp="1"/>
          </p:cNvSpPr>
          <p:nvPr>
            <p:ph type="dt" sz="half" idx="10"/>
          </p:nvPr>
        </p:nvSpPr>
        <p:spPr/>
        <p:txBody>
          <a:bodyPr/>
          <a:lstStyle>
            <a:lvl1pPr>
              <a:defRPr/>
            </a:lvl1pPr>
          </a:lstStyle>
          <a:p>
            <a:endParaRPr lang="tr-TR" altLang="tr-TR"/>
          </a:p>
        </p:txBody>
      </p:sp>
      <p:sp>
        <p:nvSpPr>
          <p:cNvPr id="4" name="Alt Bilgi Yer Tutucusu 3">
            <a:extLst>
              <a:ext uri="{FF2B5EF4-FFF2-40B4-BE49-F238E27FC236}">
                <a16:creationId xmlns:a16="http://schemas.microsoft.com/office/drawing/2014/main" xmlns="" id="{DE1F7518-33CD-4404-9F63-A885FF394200}"/>
              </a:ext>
            </a:extLst>
          </p:cNvPr>
          <p:cNvSpPr>
            <a:spLocks noGrp="1"/>
          </p:cNvSpPr>
          <p:nvPr>
            <p:ph type="ftr" sz="quarter" idx="11"/>
          </p:nvPr>
        </p:nvSpPr>
        <p:spPr/>
        <p:txBody>
          <a:bodyPr/>
          <a:lstStyle>
            <a:lvl1pPr>
              <a:defRPr/>
            </a:lvl1pPr>
          </a:lstStyle>
          <a:p>
            <a:endParaRPr lang="tr-TR" altLang="tr-TR"/>
          </a:p>
        </p:txBody>
      </p:sp>
      <p:sp>
        <p:nvSpPr>
          <p:cNvPr id="5" name="Slayt Numarası Yer Tutucusu 4">
            <a:extLst>
              <a:ext uri="{FF2B5EF4-FFF2-40B4-BE49-F238E27FC236}">
                <a16:creationId xmlns:a16="http://schemas.microsoft.com/office/drawing/2014/main" xmlns="" id="{BE3031B0-4789-45E8-A840-3AACBB04191D}"/>
              </a:ext>
            </a:extLst>
          </p:cNvPr>
          <p:cNvSpPr>
            <a:spLocks noGrp="1"/>
          </p:cNvSpPr>
          <p:nvPr>
            <p:ph type="sldNum" sz="quarter" idx="12"/>
          </p:nvPr>
        </p:nvSpPr>
        <p:spPr/>
        <p:txBody>
          <a:bodyPr/>
          <a:lstStyle>
            <a:lvl1pPr>
              <a:defRPr/>
            </a:lvl1pPr>
          </a:lstStyle>
          <a:p>
            <a:fld id="{5DBCE01B-BC79-4EBF-AABB-9049824FFFEA}" type="slidenum">
              <a:rPr lang="tr-TR" altLang="tr-TR"/>
              <a:pPr/>
              <a:t>‹#›</a:t>
            </a:fld>
            <a:endParaRPr lang="tr-TR" altLang="tr-TR"/>
          </a:p>
        </p:txBody>
      </p:sp>
      <p:pic>
        <p:nvPicPr>
          <p:cNvPr id="6" name="Picture 4" descr="sunu">
            <a:extLst>
              <a:ext uri="{FF2B5EF4-FFF2-40B4-BE49-F238E27FC236}">
                <a16:creationId xmlns:a16="http://schemas.microsoft.com/office/drawing/2014/main" xmlns="" id="{B104AD21-30E9-4A01-8166-A5EE38AE7162}"/>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262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sunu">
            <a:extLst>
              <a:ext uri="{FF2B5EF4-FFF2-40B4-BE49-F238E27FC236}">
                <a16:creationId xmlns:a16="http://schemas.microsoft.com/office/drawing/2014/main" xmlns="" id="{60EF2FE9-5B91-4E83-A174-050677E2DBA7}"/>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Veri Yer Tutucusu 1">
            <a:extLst>
              <a:ext uri="{FF2B5EF4-FFF2-40B4-BE49-F238E27FC236}">
                <a16:creationId xmlns:a16="http://schemas.microsoft.com/office/drawing/2014/main" xmlns="" id="{2D1FFAF3-7EFB-4987-8493-187087346E10}"/>
              </a:ext>
            </a:extLst>
          </p:cNvPr>
          <p:cNvSpPr>
            <a:spLocks noGrp="1"/>
          </p:cNvSpPr>
          <p:nvPr>
            <p:ph type="dt" sz="half" idx="10"/>
          </p:nvPr>
        </p:nvSpPr>
        <p:spPr/>
        <p:txBody>
          <a:bodyPr/>
          <a:lstStyle>
            <a:lvl1pPr>
              <a:defRPr/>
            </a:lvl1pPr>
          </a:lstStyle>
          <a:p>
            <a:endParaRPr lang="tr-TR" altLang="tr-TR"/>
          </a:p>
        </p:txBody>
      </p:sp>
      <p:sp>
        <p:nvSpPr>
          <p:cNvPr id="3" name="Alt Bilgi Yer Tutucusu 2">
            <a:extLst>
              <a:ext uri="{FF2B5EF4-FFF2-40B4-BE49-F238E27FC236}">
                <a16:creationId xmlns:a16="http://schemas.microsoft.com/office/drawing/2014/main" xmlns="" id="{9531664F-7100-4381-A309-4920AAE877BF}"/>
              </a:ext>
            </a:extLst>
          </p:cNvPr>
          <p:cNvSpPr>
            <a:spLocks noGrp="1"/>
          </p:cNvSpPr>
          <p:nvPr>
            <p:ph type="ftr" sz="quarter" idx="11"/>
          </p:nvPr>
        </p:nvSpPr>
        <p:spPr/>
        <p:txBody>
          <a:bodyPr/>
          <a:lstStyle>
            <a:lvl1pPr>
              <a:defRPr/>
            </a:lvl1pPr>
          </a:lstStyle>
          <a:p>
            <a:endParaRPr lang="tr-TR" altLang="tr-TR"/>
          </a:p>
        </p:txBody>
      </p:sp>
      <p:sp>
        <p:nvSpPr>
          <p:cNvPr id="4" name="Slayt Numarası Yer Tutucusu 3">
            <a:extLst>
              <a:ext uri="{FF2B5EF4-FFF2-40B4-BE49-F238E27FC236}">
                <a16:creationId xmlns:a16="http://schemas.microsoft.com/office/drawing/2014/main" xmlns="" id="{1B0EDF4D-A215-4F4C-B721-92D3357A910F}"/>
              </a:ext>
            </a:extLst>
          </p:cNvPr>
          <p:cNvSpPr>
            <a:spLocks noGrp="1"/>
          </p:cNvSpPr>
          <p:nvPr>
            <p:ph type="sldNum" sz="quarter" idx="12"/>
          </p:nvPr>
        </p:nvSpPr>
        <p:spPr/>
        <p:txBody>
          <a:bodyPr/>
          <a:lstStyle>
            <a:lvl1pPr>
              <a:defRPr/>
            </a:lvl1pPr>
          </a:lstStyle>
          <a:p>
            <a:fld id="{C0DB2017-C5EA-4040-AFCE-66D928E4D27A}" type="slidenum">
              <a:rPr lang="tr-TR" altLang="tr-TR"/>
              <a:pPr/>
              <a:t>‹#›</a:t>
            </a:fld>
            <a:endParaRPr lang="tr-TR" altLang="tr-TR"/>
          </a:p>
        </p:txBody>
      </p:sp>
    </p:spTree>
    <p:extLst>
      <p:ext uri="{BB962C8B-B14F-4D97-AF65-F5344CB8AC3E}">
        <p14:creationId xmlns:p14="http://schemas.microsoft.com/office/powerpoint/2010/main" val="286379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4" descr="sunu">
            <a:extLst>
              <a:ext uri="{FF2B5EF4-FFF2-40B4-BE49-F238E27FC236}">
                <a16:creationId xmlns:a16="http://schemas.microsoft.com/office/drawing/2014/main" xmlns="" id="{2F46E11D-82FC-4A81-B285-A43A18495385}"/>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xmlns="" id="{B2E54319-3A17-43C6-A602-9A1DD41A4ED1}"/>
              </a:ext>
            </a:extLst>
          </p:cNvPr>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İçerik Yer Tutucusu 2">
            <a:extLst>
              <a:ext uri="{FF2B5EF4-FFF2-40B4-BE49-F238E27FC236}">
                <a16:creationId xmlns:a16="http://schemas.microsoft.com/office/drawing/2014/main" xmlns="" id="{EDF23EF2-C3E3-40B2-8607-968EF51F26DF}"/>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a:extLst>
              <a:ext uri="{FF2B5EF4-FFF2-40B4-BE49-F238E27FC236}">
                <a16:creationId xmlns:a16="http://schemas.microsoft.com/office/drawing/2014/main" xmlns="" id="{7D9C3D52-DC02-4970-9D95-AF91DC6A9A3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a:extLst>
              <a:ext uri="{FF2B5EF4-FFF2-40B4-BE49-F238E27FC236}">
                <a16:creationId xmlns:a16="http://schemas.microsoft.com/office/drawing/2014/main" xmlns="" id="{36155F93-8516-4423-BB06-FE58C6BC18EC}"/>
              </a:ext>
            </a:extLst>
          </p:cNvPr>
          <p:cNvSpPr>
            <a:spLocks noGrp="1"/>
          </p:cNvSpPr>
          <p:nvPr>
            <p:ph type="dt" sz="half" idx="10"/>
          </p:nvPr>
        </p:nvSpPr>
        <p:spPr/>
        <p:txBody>
          <a:bodyPr/>
          <a:lstStyle>
            <a:lvl1pPr>
              <a:defRPr/>
            </a:lvl1pPr>
          </a:lstStyle>
          <a:p>
            <a:endParaRPr lang="tr-TR" altLang="tr-TR"/>
          </a:p>
        </p:txBody>
      </p:sp>
      <p:sp>
        <p:nvSpPr>
          <p:cNvPr id="6" name="Alt Bilgi Yer Tutucusu 5">
            <a:extLst>
              <a:ext uri="{FF2B5EF4-FFF2-40B4-BE49-F238E27FC236}">
                <a16:creationId xmlns:a16="http://schemas.microsoft.com/office/drawing/2014/main" xmlns="" id="{507077AC-5583-4387-953F-4136A5B0555E}"/>
              </a:ext>
            </a:extLst>
          </p:cNvPr>
          <p:cNvSpPr>
            <a:spLocks noGrp="1"/>
          </p:cNvSpPr>
          <p:nvPr>
            <p:ph type="ftr" sz="quarter" idx="11"/>
          </p:nvPr>
        </p:nvSpPr>
        <p:spPr/>
        <p:txBody>
          <a:bodyPr/>
          <a:lstStyle>
            <a:lvl1pPr>
              <a:defRPr/>
            </a:lvl1pPr>
          </a:lstStyle>
          <a:p>
            <a:endParaRPr lang="tr-TR" altLang="tr-TR"/>
          </a:p>
        </p:txBody>
      </p:sp>
      <p:sp>
        <p:nvSpPr>
          <p:cNvPr id="7" name="Slayt Numarası Yer Tutucusu 6">
            <a:extLst>
              <a:ext uri="{FF2B5EF4-FFF2-40B4-BE49-F238E27FC236}">
                <a16:creationId xmlns:a16="http://schemas.microsoft.com/office/drawing/2014/main" xmlns="" id="{3B5A4FE1-63E2-43CA-8B3E-66C7A4D5FB09}"/>
              </a:ext>
            </a:extLst>
          </p:cNvPr>
          <p:cNvSpPr>
            <a:spLocks noGrp="1"/>
          </p:cNvSpPr>
          <p:nvPr>
            <p:ph type="sldNum" sz="quarter" idx="12"/>
          </p:nvPr>
        </p:nvSpPr>
        <p:spPr/>
        <p:txBody>
          <a:bodyPr/>
          <a:lstStyle>
            <a:lvl1pPr>
              <a:defRPr/>
            </a:lvl1pPr>
          </a:lstStyle>
          <a:p>
            <a:fld id="{CA35059F-8913-415E-B6EE-8A0C42125F00}" type="slidenum">
              <a:rPr lang="tr-TR" altLang="tr-TR"/>
              <a:pPr/>
              <a:t>‹#›</a:t>
            </a:fld>
            <a:endParaRPr lang="tr-TR" altLang="tr-TR"/>
          </a:p>
        </p:txBody>
      </p:sp>
    </p:spTree>
    <p:extLst>
      <p:ext uri="{BB962C8B-B14F-4D97-AF65-F5344CB8AC3E}">
        <p14:creationId xmlns:p14="http://schemas.microsoft.com/office/powerpoint/2010/main" val="1817841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4" descr="sunu">
            <a:extLst>
              <a:ext uri="{FF2B5EF4-FFF2-40B4-BE49-F238E27FC236}">
                <a16:creationId xmlns:a16="http://schemas.microsoft.com/office/drawing/2014/main" xmlns="" id="{DA90758A-5C1B-417F-A445-9333CC1F7BAF}"/>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888038"/>
            <a:ext cx="9144000" cy="969962"/>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a:extLst>
              <a:ext uri="{FF2B5EF4-FFF2-40B4-BE49-F238E27FC236}">
                <a16:creationId xmlns:a16="http://schemas.microsoft.com/office/drawing/2014/main" xmlns="" id="{B62BB14D-A81B-4BF0-9E5C-85B48DB3449D}"/>
              </a:ext>
            </a:extLst>
          </p:cNvPr>
          <p:cNvSpPr>
            <a:spLocks noGrp="1"/>
          </p:cNvSpPr>
          <p:nvPr>
            <p:ph type="title"/>
          </p:nvPr>
        </p:nvSpPr>
        <p:spPr>
          <a:xfrm>
            <a:off x="630238" y="457200"/>
            <a:ext cx="2949575" cy="1600200"/>
          </a:xfrm>
        </p:spPr>
        <p:txBody>
          <a:bodyPr anchor="b"/>
          <a:lstStyle>
            <a:lvl1pPr>
              <a:defRPr sz="3200"/>
            </a:lvl1pPr>
          </a:lstStyle>
          <a:p>
            <a:r>
              <a:rPr lang="tr-TR" smtClean="0"/>
              <a:t>Asıl başlık stili için tıklatın</a:t>
            </a:r>
            <a:endParaRPr lang="tr-TR"/>
          </a:p>
        </p:txBody>
      </p:sp>
      <p:sp>
        <p:nvSpPr>
          <p:cNvPr id="3" name="Resim Yer Tutucusu 2">
            <a:extLst>
              <a:ext uri="{FF2B5EF4-FFF2-40B4-BE49-F238E27FC236}">
                <a16:creationId xmlns:a16="http://schemas.microsoft.com/office/drawing/2014/main" xmlns="" id="{F9C027C4-3CCB-41BC-A1B0-C948BA7A7EA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Metin Yer Tutucusu 3">
            <a:extLst>
              <a:ext uri="{FF2B5EF4-FFF2-40B4-BE49-F238E27FC236}">
                <a16:creationId xmlns:a16="http://schemas.microsoft.com/office/drawing/2014/main" xmlns="" id="{2EC9412D-38CF-44CA-AB58-109946B99B3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a:extLst>
              <a:ext uri="{FF2B5EF4-FFF2-40B4-BE49-F238E27FC236}">
                <a16:creationId xmlns:a16="http://schemas.microsoft.com/office/drawing/2014/main" xmlns="" id="{30EED56E-5A68-4365-8B88-F5C974F7A748}"/>
              </a:ext>
            </a:extLst>
          </p:cNvPr>
          <p:cNvSpPr>
            <a:spLocks noGrp="1"/>
          </p:cNvSpPr>
          <p:nvPr>
            <p:ph type="dt" sz="half" idx="10"/>
          </p:nvPr>
        </p:nvSpPr>
        <p:spPr/>
        <p:txBody>
          <a:bodyPr/>
          <a:lstStyle>
            <a:lvl1pPr>
              <a:defRPr/>
            </a:lvl1pPr>
          </a:lstStyle>
          <a:p>
            <a:endParaRPr lang="tr-TR" altLang="tr-TR"/>
          </a:p>
        </p:txBody>
      </p:sp>
      <p:sp>
        <p:nvSpPr>
          <p:cNvPr id="6" name="Alt Bilgi Yer Tutucusu 5">
            <a:extLst>
              <a:ext uri="{FF2B5EF4-FFF2-40B4-BE49-F238E27FC236}">
                <a16:creationId xmlns:a16="http://schemas.microsoft.com/office/drawing/2014/main" xmlns="" id="{A366051D-8C40-41E1-9FAC-3333DEA17A12}"/>
              </a:ext>
            </a:extLst>
          </p:cNvPr>
          <p:cNvSpPr>
            <a:spLocks noGrp="1"/>
          </p:cNvSpPr>
          <p:nvPr>
            <p:ph type="ftr" sz="quarter" idx="11"/>
          </p:nvPr>
        </p:nvSpPr>
        <p:spPr/>
        <p:txBody>
          <a:bodyPr/>
          <a:lstStyle>
            <a:lvl1pPr>
              <a:defRPr/>
            </a:lvl1pPr>
          </a:lstStyle>
          <a:p>
            <a:endParaRPr lang="tr-TR" altLang="tr-TR"/>
          </a:p>
        </p:txBody>
      </p:sp>
      <p:sp>
        <p:nvSpPr>
          <p:cNvPr id="7" name="Slayt Numarası Yer Tutucusu 6">
            <a:extLst>
              <a:ext uri="{FF2B5EF4-FFF2-40B4-BE49-F238E27FC236}">
                <a16:creationId xmlns:a16="http://schemas.microsoft.com/office/drawing/2014/main" xmlns="" id="{FF462AE5-A6F0-4C34-907D-1D343CF21471}"/>
              </a:ext>
            </a:extLst>
          </p:cNvPr>
          <p:cNvSpPr>
            <a:spLocks noGrp="1"/>
          </p:cNvSpPr>
          <p:nvPr>
            <p:ph type="sldNum" sz="quarter" idx="12"/>
          </p:nvPr>
        </p:nvSpPr>
        <p:spPr/>
        <p:txBody>
          <a:bodyPr/>
          <a:lstStyle>
            <a:lvl1pPr>
              <a:defRPr/>
            </a:lvl1pPr>
          </a:lstStyle>
          <a:p>
            <a:fld id="{2FD47004-EDAA-4BCF-9DE3-C7477122C224}" type="slidenum">
              <a:rPr lang="tr-TR" altLang="tr-TR"/>
              <a:pPr/>
              <a:t>‹#›</a:t>
            </a:fld>
            <a:endParaRPr lang="tr-TR" altLang="tr-TR"/>
          </a:p>
        </p:txBody>
      </p:sp>
    </p:spTree>
    <p:extLst>
      <p:ext uri="{BB962C8B-B14F-4D97-AF65-F5344CB8AC3E}">
        <p14:creationId xmlns:p14="http://schemas.microsoft.com/office/powerpoint/2010/main" val="2342051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xmlns="" id="{1472F3F7-B9CC-4C99-93C4-E01C35479B12}"/>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1027" name="Rectangle 3">
            <a:extLst>
              <a:ext uri="{FF2B5EF4-FFF2-40B4-BE49-F238E27FC236}">
                <a16:creationId xmlns:a16="http://schemas.microsoft.com/office/drawing/2014/main" xmlns="" id="{773EF15F-EC6B-4E6E-BC68-97CFA2DF0CD7}"/>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1028" name="Rectangle 4">
            <a:extLst>
              <a:ext uri="{FF2B5EF4-FFF2-40B4-BE49-F238E27FC236}">
                <a16:creationId xmlns:a16="http://schemas.microsoft.com/office/drawing/2014/main" xmlns="" id="{3D7AB4DE-139B-43F0-B6A7-166B526EC035}"/>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tr-TR" altLang="tr-TR"/>
          </a:p>
        </p:txBody>
      </p:sp>
      <p:sp>
        <p:nvSpPr>
          <p:cNvPr id="1029" name="Rectangle 5">
            <a:extLst>
              <a:ext uri="{FF2B5EF4-FFF2-40B4-BE49-F238E27FC236}">
                <a16:creationId xmlns:a16="http://schemas.microsoft.com/office/drawing/2014/main" xmlns="" id="{C1205DE4-E68B-4831-96FC-7B4627FF135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tr-TR" altLang="tr-TR"/>
          </a:p>
        </p:txBody>
      </p:sp>
      <p:sp>
        <p:nvSpPr>
          <p:cNvPr id="1030" name="Rectangle 6">
            <a:extLst>
              <a:ext uri="{FF2B5EF4-FFF2-40B4-BE49-F238E27FC236}">
                <a16:creationId xmlns:a16="http://schemas.microsoft.com/office/drawing/2014/main" xmlns="" id="{FDB0B5E3-58EB-493C-B893-C9EDC94552FF}"/>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4C2AD343-42BE-4C0D-8C43-9BE1CB1E29F7}" type="slidenum">
              <a:rPr lang="tr-TR" altLang="tr-TR"/>
              <a:pPr/>
              <a:t>‹#›</a:t>
            </a:fld>
            <a:endParaRPr lang="tr-TR" alt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The Victorian Age</a:t>
            </a:r>
            <a:r>
              <a:rPr lang="tr-TR" dirty="0"/>
              <a:t> </a:t>
            </a:r>
            <a:r>
              <a:rPr lang="tr-TR" dirty="0" smtClean="0"/>
              <a:t>(1830-1901)</a:t>
            </a:r>
            <a:endParaRPr lang="en-GB" dirty="0"/>
          </a:p>
        </p:txBody>
      </p:sp>
      <p:sp>
        <p:nvSpPr>
          <p:cNvPr id="3" name="İçerik Yer Tutucusu 2"/>
          <p:cNvSpPr>
            <a:spLocks noGrp="1"/>
          </p:cNvSpPr>
          <p:nvPr>
            <p:ph idx="1"/>
          </p:nvPr>
        </p:nvSpPr>
        <p:spPr/>
        <p:txBody>
          <a:bodyPr/>
          <a:lstStyle/>
          <a:p>
            <a:pPr marL="0" indent="0" algn="just">
              <a:buNone/>
            </a:pPr>
            <a:r>
              <a:rPr lang="en-GB" sz="2800" dirty="0" smtClean="0"/>
              <a:t>Victoria became queen in 1837 and ruled England until 1901. Although this age bears the name of Queen Victoria, the passing of the Reform Bill is considered to be beginning of the period.</a:t>
            </a:r>
            <a:r>
              <a:rPr lang="tr-TR" sz="2800" dirty="0" smtClean="0"/>
              <a:t> </a:t>
            </a:r>
            <a:r>
              <a:rPr lang="en-GB" sz="2800" dirty="0" smtClean="0"/>
              <a:t>It is because the </a:t>
            </a:r>
            <a:r>
              <a:rPr lang="tr-TR" sz="2800" dirty="0" smtClean="0"/>
              <a:t>R</a:t>
            </a:r>
            <a:r>
              <a:rPr lang="en-GB" sz="2800" dirty="0" err="1" smtClean="0"/>
              <a:t>eform</a:t>
            </a:r>
            <a:r>
              <a:rPr lang="en-GB" sz="2800" dirty="0" smtClean="0"/>
              <a:t> </a:t>
            </a:r>
            <a:r>
              <a:rPr lang="tr-TR" sz="2800" dirty="0" smtClean="0"/>
              <a:t>B</a:t>
            </a:r>
            <a:r>
              <a:rPr lang="en-GB" sz="2800" dirty="0" smtClean="0"/>
              <a:t>ill transformed the class structure of England.</a:t>
            </a:r>
            <a:r>
              <a:rPr lang="tr-TR" sz="2800" dirty="0" smtClean="0"/>
              <a:t> </a:t>
            </a:r>
            <a:r>
              <a:rPr lang="en-GB" sz="2800" dirty="0" smtClean="0"/>
              <a:t>According to the Bill, all</a:t>
            </a:r>
            <a:r>
              <a:rPr lang="tr-TR" sz="2800" dirty="0" smtClean="0"/>
              <a:t> men </a:t>
            </a:r>
            <a:r>
              <a:rPr lang="en-GB" sz="2800" dirty="0" smtClean="0"/>
              <a:t>owning </a:t>
            </a:r>
            <a:r>
              <a:rPr lang="en-GB" sz="2800" dirty="0"/>
              <a:t>property worth £ 1 0 or more </a:t>
            </a:r>
            <a:r>
              <a:rPr lang="en-GB" sz="2800" dirty="0" smtClean="0"/>
              <a:t>in</a:t>
            </a:r>
            <a:r>
              <a:rPr lang="tr-TR" sz="2800" dirty="0" smtClean="0"/>
              <a:t> </a:t>
            </a:r>
            <a:r>
              <a:rPr lang="en-GB" sz="2800" dirty="0" smtClean="0"/>
              <a:t>annual rent</a:t>
            </a:r>
            <a:r>
              <a:rPr lang="tr-TR" sz="2800" dirty="0" smtClean="0"/>
              <a:t> </a:t>
            </a:r>
            <a:r>
              <a:rPr lang="en-GB" sz="2800" dirty="0" smtClean="0"/>
              <a:t>could</a:t>
            </a:r>
            <a:r>
              <a:rPr lang="tr-TR" sz="2800" dirty="0" smtClean="0"/>
              <a:t> </a:t>
            </a:r>
            <a:r>
              <a:rPr lang="en-GB" sz="2800" dirty="0" smtClean="0"/>
              <a:t>vote</a:t>
            </a:r>
            <a:r>
              <a:rPr lang="tr-TR" sz="2800" dirty="0" smtClean="0"/>
              <a:t>. </a:t>
            </a:r>
            <a:r>
              <a:rPr lang="en-GB" sz="2800" dirty="0" smtClean="0"/>
              <a:t>So the voting people included the lower middle classes. But the working classes and women could not vote.</a:t>
            </a:r>
            <a:endParaRPr lang="en-GB" sz="2800" dirty="0"/>
          </a:p>
        </p:txBody>
      </p:sp>
    </p:spTree>
    <p:extLst>
      <p:ext uri="{BB962C8B-B14F-4D97-AF65-F5344CB8AC3E}">
        <p14:creationId xmlns:p14="http://schemas.microsoft.com/office/powerpoint/2010/main" val="394832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pPr marL="0" indent="0" algn="just">
              <a:buNone/>
            </a:pPr>
            <a:r>
              <a:rPr lang="en-GB" sz="2800" dirty="0" smtClean="0"/>
              <a:t>The early period (the 1930s and the 1940s) was known as the Time of Troubles. The consequences of rapid industrialization were heavily felt</a:t>
            </a:r>
            <a:r>
              <a:rPr lang="tr-TR" sz="2800" dirty="0" smtClean="0"/>
              <a:t>.</a:t>
            </a:r>
            <a:r>
              <a:rPr lang="en-GB" sz="2800" dirty="0" smtClean="0"/>
              <a:t> </a:t>
            </a:r>
            <a:endParaRPr lang="tr-TR" sz="2800" dirty="0" smtClean="0"/>
          </a:p>
          <a:p>
            <a:pPr marL="0" indent="0" algn="just">
              <a:buNone/>
            </a:pPr>
            <a:r>
              <a:rPr lang="en-GB" sz="2800" dirty="0" smtClean="0"/>
              <a:t>It was a period of contradictions.</a:t>
            </a:r>
            <a:r>
              <a:rPr lang="tr-TR" sz="2800" dirty="0" smtClean="0"/>
              <a:t> </a:t>
            </a:r>
            <a:r>
              <a:rPr lang="en-GB" sz="2800" dirty="0" smtClean="0"/>
              <a:t>On the one hand, the owners of the mines and factories enjoyed material wealth</a:t>
            </a:r>
            <a:r>
              <a:rPr lang="tr-TR" sz="2800" dirty="0" smtClean="0"/>
              <a:t>; </a:t>
            </a:r>
            <a:r>
              <a:rPr lang="en-GB" sz="2800" dirty="0" smtClean="0"/>
              <a:t>the first electric telegraph was sent between </a:t>
            </a:r>
            <a:r>
              <a:rPr lang="tr-TR" sz="2800" dirty="0" smtClean="0"/>
              <a:t>English </a:t>
            </a:r>
            <a:r>
              <a:rPr lang="en-GB" sz="2800" dirty="0" smtClean="0"/>
              <a:t>inventor William F. Cooke and the scientist </a:t>
            </a:r>
            <a:r>
              <a:rPr lang="tr-TR" sz="2800" dirty="0" smtClean="0"/>
              <a:t>Charles </a:t>
            </a:r>
            <a:r>
              <a:rPr lang="en-GB" sz="2800" dirty="0" smtClean="0"/>
              <a:t>Wheatstone</a:t>
            </a:r>
            <a:r>
              <a:rPr lang="tr-TR" sz="2800" dirty="0" smtClean="0"/>
              <a:t>; </a:t>
            </a:r>
            <a:r>
              <a:rPr lang="en-GB" sz="2800" dirty="0" smtClean="0"/>
              <a:t>there were steamships,  railway-buildings</a:t>
            </a:r>
            <a:r>
              <a:rPr lang="tr-TR" sz="2800" dirty="0"/>
              <a:t>.</a:t>
            </a:r>
            <a:r>
              <a:rPr lang="en-GB" sz="2800" dirty="0" smtClean="0"/>
              <a:t> </a:t>
            </a:r>
            <a:endParaRPr lang="en-GB" sz="2800" dirty="0"/>
          </a:p>
        </p:txBody>
      </p:sp>
    </p:spTree>
    <p:extLst>
      <p:ext uri="{BB962C8B-B14F-4D97-AF65-F5344CB8AC3E}">
        <p14:creationId xmlns:p14="http://schemas.microsoft.com/office/powerpoint/2010/main" val="3643603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r>
              <a:rPr lang="tr-TR" dirty="0"/>
              <a:t>O</a:t>
            </a:r>
            <a:r>
              <a:rPr lang="en-GB" dirty="0" smtClean="0"/>
              <a:t>n </a:t>
            </a:r>
            <a:r>
              <a:rPr lang="en-GB" dirty="0"/>
              <a:t>the other hand there were too much injustices</a:t>
            </a:r>
            <a:r>
              <a:rPr lang="tr-TR" dirty="0"/>
              <a:t>, </a:t>
            </a:r>
            <a:r>
              <a:rPr lang="en-GB" dirty="0" smtClean="0"/>
              <a:t>too</a:t>
            </a:r>
            <a:r>
              <a:rPr lang="tr-TR" dirty="0" smtClean="0"/>
              <a:t> </a:t>
            </a:r>
            <a:r>
              <a:rPr lang="en-GB" dirty="0" smtClean="0"/>
              <a:t>much</a:t>
            </a:r>
            <a:r>
              <a:rPr lang="tr-TR" dirty="0" smtClean="0"/>
              <a:t> </a:t>
            </a:r>
            <a:r>
              <a:rPr lang="en-GB" dirty="0" smtClean="0"/>
              <a:t>poverty.</a:t>
            </a:r>
            <a:endParaRPr lang="en-GB" dirty="0"/>
          </a:p>
          <a:p>
            <a:pPr algn="just"/>
            <a:r>
              <a:rPr lang="en-GB" dirty="0" smtClean="0"/>
              <a:t>Women, men and children of working classes worked in the mines and factories under very brutal conditions. Working class people lived in the slums of the big cities and suffered from poor housing, unsanitary.</a:t>
            </a:r>
            <a:endParaRPr lang="en-GB" dirty="0"/>
          </a:p>
        </p:txBody>
      </p:sp>
    </p:spTree>
    <p:extLst>
      <p:ext uri="{BB962C8B-B14F-4D97-AF65-F5344CB8AC3E}">
        <p14:creationId xmlns:p14="http://schemas.microsoft.com/office/powerpoint/2010/main" val="1646596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pPr marL="0" indent="0">
              <a:buNone/>
            </a:pPr>
            <a:r>
              <a:rPr lang="en-GB" dirty="0" smtClean="0"/>
              <a:t>These problems were reflected in literature:</a:t>
            </a:r>
            <a:endParaRPr lang="tr-TR" dirty="0" smtClean="0"/>
          </a:p>
          <a:p>
            <a:pPr marL="0" indent="0">
              <a:buNone/>
            </a:pPr>
            <a:r>
              <a:rPr lang="en-GB" dirty="0"/>
              <a:t>Elizabeth </a:t>
            </a:r>
            <a:r>
              <a:rPr lang="en-GB" dirty="0" smtClean="0"/>
              <a:t>Barrett</a:t>
            </a:r>
            <a:r>
              <a:rPr lang="tr-TR" dirty="0"/>
              <a:t> </a:t>
            </a:r>
            <a:r>
              <a:rPr lang="en-GB" dirty="0" smtClean="0"/>
              <a:t>Browning’s </a:t>
            </a:r>
            <a:r>
              <a:rPr lang="en-GB" dirty="0"/>
              <a:t>poem "The</a:t>
            </a:r>
          </a:p>
          <a:p>
            <a:pPr marL="0" indent="0">
              <a:buNone/>
            </a:pPr>
            <a:r>
              <a:rPr lang="tr-TR" dirty="0" smtClean="0"/>
              <a:t> </a:t>
            </a:r>
            <a:r>
              <a:rPr lang="en-GB" dirty="0" smtClean="0"/>
              <a:t>Cry </a:t>
            </a:r>
            <a:r>
              <a:rPr lang="en-GB" dirty="0"/>
              <a:t>of the Children" (1843</a:t>
            </a:r>
            <a:r>
              <a:rPr lang="en-GB" dirty="0" smtClean="0"/>
              <a:t>)</a:t>
            </a:r>
            <a:endParaRPr lang="tr-TR" dirty="0" smtClean="0"/>
          </a:p>
          <a:p>
            <a:pPr marL="0" indent="0">
              <a:buNone/>
            </a:pPr>
            <a:r>
              <a:rPr lang="tr-TR" dirty="0" smtClean="0"/>
              <a:t>Elizabeth </a:t>
            </a:r>
            <a:r>
              <a:rPr lang="en-GB" dirty="0" smtClean="0"/>
              <a:t>Gaskell</a:t>
            </a:r>
          </a:p>
          <a:p>
            <a:pPr marL="0" indent="0">
              <a:buNone/>
            </a:pPr>
            <a:r>
              <a:rPr lang="tr-TR" dirty="0" smtClean="0"/>
              <a:t>Charles Dickens</a:t>
            </a:r>
          </a:p>
          <a:p>
            <a:pPr marL="0" indent="0">
              <a:buNone/>
            </a:pPr>
            <a:r>
              <a:rPr lang="tr-TR" dirty="0" smtClean="0"/>
              <a:t>Benjamin </a:t>
            </a:r>
            <a:r>
              <a:rPr lang="en-GB" dirty="0" smtClean="0"/>
              <a:t>Disraeli</a:t>
            </a:r>
            <a:endParaRPr lang="en-GB" dirty="0"/>
          </a:p>
        </p:txBody>
      </p:sp>
    </p:spTree>
    <p:extLst>
      <p:ext uri="{BB962C8B-B14F-4D97-AF65-F5344CB8AC3E}">
        <p14:creationId xmlns:p14="http://schemas.microsoft.com/office/powerpoint/2010/main" val="1402000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GB"/>
          </a:p>
        </p:txBody>
      </p:sp>
      <p:sp>
        <p:nvSpPr>
          <p:cNvPr id="3" name="İçerik Yer Tutucusu 2"/>
          <p:cNvSpPr>
            <a:spLocks noGrp="1"/>
          </p:cNvSpPr>
          <p:nvPr>
            <p:ph idx="1"/>
          </p:nvPr>
        </p:nvSpPr>
        <p:spPr/>
        <p:txBody>
          <a:bodyPr/>
          <a:lstStyle/>
          <a:p>
            <a:r>
              <a:rPr lang="en-GB" dirty="0" smtClean="0"/>
              <a:t>It was a period of reformers and philosophers:</a:t>
            </a:r>
            <a:r>
              <a:rPr lang="tr-TR" dirty="0" smtClean="0"/>
              <a:t> John </a:t>
            </a:r>
            <a:r>
              <a:rPr lang="tr-TR" dirty="0" err="1" smtClean="0"/>
              <a:t>Stuart</a:t>
            </a:r>
            <a:r>
              <a:rPr lang="tr-TR" dirty="0" smtClean="0"/>
              <a:t> </a:t>
            </a:r>
            <a:r>
              <a:rPr lang="tr-TR" dirty="0" err="1" smtClean="0"/>
              <a:t>Mill</a:t>
            </a:r>
            <a:endParaRPr lang="en-GB" dirty="0"/>
          </a:p>
        </p:txBody>
      </p:sp>
    </p:spTree>
    <p:extLst>
      <p:ext uri="{BB962C8B-B14F-4D97-AF65-F5344CB8AC3E}">
        <p14:creationId xmlns:p14="http://schemas.microsoft.com/office/powerpoint/2010/main" val="2896863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The</a:t>
            </a:r>
            <a:r>
              <a:rPr lang="tr-TR" dirty="0" smtClean="0"/>
              <a:t> </a:t>
            </a:r>
            <a:r>
              <a:rPr lang="tr-TR" dirty="0" err="1" smtClean="0"/>
              <a:t>Mid</a:t>
            </a:r>
            <a:r>
              <a:rPr lang="tr-TR" dirty="0" smtClean="0"/>
              <a:t> </a:t>
            </a:r>
            <a:r>
              <a:rPr lang="tr-TR" dirty="0" err="1" smtClean="0"/>
              <a:t>Victorian</a:t>
            </a:r>
            <a:r>
              <a:rPr lang="tr-TR" dirty="0" smtClean="0"/>
              <a:t> </a:t>
            </a:r>
            <a:r>
              <a:rPr lang="tr-TR" dirty="0" err="1" smtClean="0"/>
              <a:t>Period</a:t>
            </a:r>
            <a:r>
              <a:rPr lang="tr-TR" dirty="0" smtClean="0"/>
              <a:t> (1848-1870)</a:t>
            </a:r>
            <a:endParaRPr lang="en-GB" dirty="0"/>
          </a:p>
        </p:txBody>
      </p:sp>
      <p:sp>
        <p:nvSpPr>
          <p:cNvPr id="3" name="İçerik Yer Tutucusu 2"/>
          <p:cNvSpPr>
            <a:spLocks noGrp="1"/>
          </p:cNvSpPr>
          <p:nvPr>
            <p:ph idx="1"/>
          </p:nvPr>
        </p:nvSpPr>
        <p:spPr/>
        <p:txBody>
          <a:bodyPr/>
          <a:lstStyle/>
          <a:p>
            <a:r>
              <a:rPr lang="en-GB" dirty="0" smtClean="0"/>
              <a:t>It was a period of economic prosperity</a:t>
            </a:r>
          </a:p>
          <a:p>
            <a:r>
              <a:rPr lang="en-GB" dirty="0" smtClean="0"/>
              <a:t>It was a </a:t>
            </a:r>
            <a:r>
              <a:rPr lang="en-GB" dirty="0" err="1" smtClean="0"/>
              <a:t>puritanica</a:t>
            </a:r>
            <a:r>
              <a:rPr lang="tr-TR" dirty="0" smtClean="0"/>
              <a:t>l</a:t>
            </a:r>
            <a:r>
              <a:rPr lang="en-GB" dirty="0" smtClean="0"/>
              <a:t> age. There were strict moral</a:t>
            </a:r>
            <a:r>
              <a:rPr lang="tr-TR" dirty="0" smtClean="0"/>
              <a:t>s. </a:t>
            </a:r>
            <a:r>
              <a:rPr lang="en-GB" dirty="0" smtClean="0"/>
              <a:t>There was a double standard of morality: one for men , another for women.</a:t>
            </a:r>
            <a:endParaRPr lang="tr-TR" dirty="0" smtClean="0"/>
          </a:p>
          <a:p>
            <a:r>
              <a:rPr lang="tr-TR" dirty="0" smtClean="0"/>
              <a:t>Darwin </a:t>
            </a:r>
            <a:r>
              <a:rPr lang="en-GB" dirty="0" smtClean="0"/>
              <a:t>published </a:t>
            </a:r>
            <a:r>
              <a:rPr lang="tr-TR" dirty="0" smtClean="0"/>
              <a:t> </a:t>
            </a:r>
            <a:r>
              <a:rPr lang="en-GB" i="1" dirty="0"/>
              <a:t>The Origin of Species </a:t>
            </a:r>
            <a:r>
              <a:rPr lang="tr-TR" dirty="0" smtClean="0"/>
              <a:t>in</a:t>
            </a:r>
            <a:r>
              <a:rPr lang="tr-TR" i="1" dirty="0" smtClean="0"/>
              <a:t> </a:t>
            </a:r>
            <a:r>
              <a:rPr lang="en-GB" dirty="0" smtClean="0"/>
              <a:t>1859</a:t>
            </a:r>
            <a:r>
              <a:rPr lang="tr-TR" dirty="0" smtClean="0"/>
              <a:t>. </a:t>
            </a:r>
            <a:r>
              <a:rPr lang="en-GB" dirty="0" smtClean="0"/>
              <a:t>It was a challenge to orthodox views.</a:t>
            </a:r>
            <a:endParaRPr lang="en-GB" dirty="0"/>
          </a:p>
        </p:txBody>
      </p:sp>
    </p:spTree>
    <p:extLst>
      <p:ext uri="{BB962C8B-B14F-4D97-AF65-F5344CB8AC3E}">
        <p14:creationId xmlns:p14="http://schemas.microsoft.com/office/powerpoint/2010/main" val="3538359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The Late Victorian Period</a:t>
            </a:r>
            <a:endParaRPr lang="en-GB" dirty="0"/>
          </a:p>
        </p:txBody>
      </p:sp>
      <p:sp>
        <p:nvSpPr>
          <p:cNvPr id="3" name="İçerik Yer Tutucusu 2"/>
          <p:cNvSpPr>
            <a:spLocks noGrp="1"/>
          </p:cNvSpPr>
          <p:nvPr>
            <p:ph idx="1"/>
          </p:nvPr>
        </p:nvSpPr>
        <p:spPr/>
        <p:txBody>
          <a:bodyPr/>
          <a:lstStyle/>
          <a:p>
            <a:r>
              <a:rPr lang="en-GB" dirty="0" smtClean="0"/>
              <a:t>Working class expanded and </a:t>
            </a:r>
            <a:r>
              <a:rPr lang="en-GB" dirty="0" err="1" smtClean="0"/>
              <a:t>becam</a:t>
            </a:r>
            <a:r>
              <a:rPr lang="tr-TR" dirty="0" smtClean="0"/>
              <a:t>e</a:t>
            </a:r>
            <a:r>
              <a:rPr lang="en-GB" dirty="0" smtClean="0"/>
              <a:t> political and eco</a:t>
            </a:r>
            <a:r>
              <a:rPr lang="tr-TR" dirty="0" err="1" smtClean="0"/>
              <a:t>no</a:t>
            </a:r>
            <a:r>
              <a:rPr lang="en-GB" dirty="0" smtClean="0"/>
              <a:t>mic power. The second Reform Bill passed and working class could vote</a:t>
            </a:r>
            <a:r>
              <a:rPr lang="tr-TR" dirty="0" smtClean="0"/>
              <a:t>.</a:t>
            </a:r>
          </a:p>
          <a:p>
            <a:r>
              <a:rPr lang="en-GB" dirty="0" smtClean="0"/>
              <a:t>The theories of  Karl Marx and Friedrich Engels became influential.</a:t>
            </a:r>
            <a:endParaRPr lang="en-GB" dirty="0"/>
          </a:p>
        </p:txBody>
      </p:sp>
    </p:spTree>
    <p:extLst>
      <p:ext uri="{BB962C8B-B14F-4D97-AF65-F5344CB8AC3E}">
        <p14:creationId xmlns:p14="http://schemas.microsoft.com/office/powerpoint/2010/main" val="2873662927"/>
      </p:ext>
    </p:extLst>
  </p:cSld>
  <p:clrMapOvr>
    <a:masterClrMapping/>
  </p:clrMapOvr>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unu1" id="{8726E870-6B55-4993-B173-C1955522032C}" vid="{39669771-7DC0-4038-AD34-67DC5E4A088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sunum_sablon (4)</Template>
  <TotalTime>635</TotalTime>
  <Words>365</Words>
  <Application>Microsoft Office PowerPoint</Application>
  <PresentationFormat>Ekran Gösterisi (4:3)</PresentationFormat>
  <Paragraphs>20</Paragraphs>
  <Slides>7</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7</vt:i4>
      </vt:variant>
    </vt:vector>
  </HeadingPairs>
  <TitlesOfParts>
    <vt:vector size="9" baseType="lpstr">
      <vt:lpstr>Arial</vt:lpstr>
      <vt:lpstr>Varsayılan Tasarım</vt:lpstr>
      <vt:lpstr>The Victorian Age (1830-1901)</vt:lpstr>
      <vt:lpstr>PowerPoint Sunusu</vt:lpstr>
      <vt:lpstr>PowerPoint Sunusu</vt:lpstr>
      <vt:lpstr>PowerPoint Sunusu</vt:lpstr>
      <vt:lpstr>PowerPoint Sunusu</vt:lpstr>
      <vt:lpstr>The Mid Victorian Period (1848-1870)</vt:lpstr>
      <vt:lpstr>The Late Victorian Period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Zerrin Eren</dc:creator>
  <cp:lastModifiedBy>Zerrin Eren</cp:lastModifiedBy>
  <cp:revision>27</cp:revision>
  <cp:lastPrinted>1601-01-01T00:00:00Z</cp:lastPrinted>
  <dcterms:created xsi:type="dcterms:W3CDTF">2020-03-30T14:35:40Z</dcterms:created>
  <dcterms:modified xsi:type="dcterms:W3CDTF">2020-04-15T21:41:59Z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